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Quattrocento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4400" b="0" i="0" u="sng" strike="noStrike" cap="non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Greek Worldview</a:t>
            </a:r>
            <a:r>
              <a:rPr lang="en-US" sz="4400" b="0" i="0" u="none" strike="noStrike" cap="non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: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771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For one, they believed that mankind was not naturally sinful (they had no concept of personal “sin), mankind was naturally “good” – </a:t>
            </a:r>
            <a:r>
              <a:rPr lang="en-US" sz="3200" b="1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strike one</a:t>
            </a: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Secondly, they believed that mankind could solve any and every problem by himself – there is no need for God (Yahweh). 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28571"/>
              <a:buFont typeface="Quattrocento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Perhaps you appease some of the other gods, but no monotheism for them – </a:t>
            </a:r>
            <a:r>
              <a:rPr lang="en-US" sz="2800" b="1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strike two</a:t>
            </a:r>
            <a:r>
              <a:rPr lang="en-US" sz="28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.</a:t>
            </a:r>
            <a:r>
              <a:rPr lang="en-US" sz="36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381999" cy="5287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Thirdly, mankind is without limits...he can achieve anything he desires...on his own terms.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unofficial motto of Greek cultures was that “…</a:t>
            </a:r>
            <a:r>
              <a:rPr lang="en-US" sz="3200" b="0" i="1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man is the measure of all things</a:t>
            </a: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”.  This reflects a very inflated view of human achievement.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There is no need to submit to anyone or anything (well, maybe the Greek government), but certainly not God (Yahweh) – </a:t>
            </a:r>
            <a:r>
              <a:rPr lang="en-US" sz="3600" b="1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strike three</a:t>
            </a:r>
            <a:r>
              <a:rPr lang="en-US" sz="36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.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533400" y="274637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4400" b="0" i="0" u="sng" strike="noStrike" cap="non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Israelites Worldview: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010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First, they accept that mankind is oriented toward </a:t>
            </a:r>
            <a:r>
              <a:rPr lang="en-US" sz="3200" b="1" i="1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sin</a:t>
            </a: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and in order to remove the stain of sin, a person needs to repent and ask for </a:t>
            </a:r>
            <a:r>
              <a:rPr lang="en-US" sz="3200" b="1" i="1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forgiveness</a:t>
            </a: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Second, God (Yahweh), not mankind, sets the standard...He is supreme and only through Him can we do anything.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1000" y="7620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Third, mankind does have limits – those limits that make him obedient and accountable to God (Yahweh)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We serve God, not ourselves.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0010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Until the time of Alexander, the Jewish people were “left alone”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However, Alexander desired to see Greek culture (</a:t>
            </a:r>
            <a:r>
              <a:rPr lang="en-US" sz="3200" b="1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Hellenism)</a:t>
            </a: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extend to all of the known world...he felt if everyone believed the same thing, his empire would never fall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So What?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5745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Because Alexander believed all “gods” were basically the same, he saw no reason why the Jews would object...he severely underestimated them!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Jews could not accept the following Greek beliefs: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2800" b="0" i="1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polytheism</a:t>
            </a:r>
            <a:r>
              <a:rPr lang="en-US" sz="28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– many “gods” (atheism = no god, agnosticism = god may/may not exist)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2800" b="0" i="1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worship/adoration of the human body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2800" b="0" i="1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emphasis on “graven images” – idols, buildings etc</a:t>
            </a:r>
            <a:r>
              <a:rPr lang="en-US" sz="28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7848599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While Alexander did not force Jews to follow Greek ideas, Jewish leaders were worried about their children and grandchildren being “sucked in” – down the road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Quattrocento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rule of Alexander the Great gave the Israelites another formidable challenge in their ability to stay true to God, and not get sucked in by a foreign culture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On-screen Show (4:3)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Quattrocento</vt:lpstr>
      <vt:lpstr>Default Design</vt:lpstr>
      <vt:lpstr>Greek Worldview:</vt:lpstr>
      <vt:lpstr>Slide 2</vt:lpstr>
      <vt:lpstr>Israelites Worldview:</vt:lpstr>
      <vt:lpstr>Slide 4</vt:lpstr>
      <vt:lpstr>So What?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Worldview:</dc:title>
  <dc:creator>Matthew Hazenberg</dc:creator>
  <cp:lastModifiedBy>hazenberg</cp:lastModifiedBy>
  <cp:revision>1</cp:revision>
  <dcterms:modified xsi:type="dcterms:W3CDTF">2016-04-25T14:27:33Z</dcterms:modified>
</cp:coreProperties>
</file>