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236075"/>
  <p:embeddedFontLst>
    <p:embeddedFont>
      <p:font typeface="Tahoma"/>
      <p:regular r:id="rId11"/>
      <p:bold r:id="rId12"/>
    </p:embeddedFon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92700"/>
            <a:ext cx="4572225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87125"/>
            <a:ext cx="5486399" cy="41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92700"/>
            <a:ext cx="4572300" cy="3463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87125"/>
            <a:ext cx="5486400" cy="41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92700"/>
            <a:ext cx="4572300" cy="3463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87125"/>
            <a:ext cx="5486400" cy="41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87125"/>
            <a:ext cx="5486399" cy="415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225" y="692700"/>
            <a:ext cx="4572225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92700"/>
            <a:ext cx="4572300" cy="3463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87125"/>
            <a:ext cx="5486400" cy="41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92700"/>
            <a:ext cx="4572300" cy="3463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87125"/>
            <a:ext cx="5486400" cy="41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92700"/>
            <a:ext cx="4572300" cy="3463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87125"/>
            <a:ext cx="5486400" cy="41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3807169"/>
            <a:ext cx="443588" cy="14084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1321066"/>
            <a:ext cx="7801500" cy="2306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4233167"/>
            <a:ext cx="78015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3045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text on left, text on righ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243637"/>
            <a:ext cx="2133600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1.3  The Persian Empire     (536 - 331 B.C.)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856" y="1600200"/>
            <a:ext cx="6006281" cy="4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Historical Transition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The Old Testament ends with the Jewish people reestablished in their land. During the time from Malachi to Christ, the people of Israel lived under six different governments: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Persian Empire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Greek Empire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Ptolemies of Egypt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Seleucids of Syria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Self-rule of the Maccabees (Hasmoneans)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Roman Empire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4294967295" type="title"/>
          </p:nvPr>
        </p:nvSpPr>
        <p:spPr>
          <a:xfrm>
            <a:off x="457200" y="277812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Israelites under Babylonians</a:t>
            </a:r>
          </a:p>
        </p:txBody>
      </p:sp>
      <p:sp>
        <p:nvSpPr>
          <p:cNvPr id="77" name="Shape 77"/>
          <p:cNvSpPr txBox="1"/>
          <p:nvPr>
            <p:ph idx="4294967295" type="body"/>
          </p:nvPr>
        </p:nvSpPr>
        <p:spPr>
          <a:xfrm>
            <a:off x="457200" y="1219200"/>
            <a:ext cx="33527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Char char="-"/>
            </a:pPr>
            <a:r>
              <a:rPr b="0" i="0" lang="en-US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this period of world history, it was common for there to be one, single world power.  </a:t>
            </a:r>
          </a:p>
          <a:p>
            <a: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Char char="-"/>
            </a:pPr>
            <a:r>
              <a:rPr b="1" i="1" lang="en-US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Babylonians</a:t>
            </a:r>
            <a:r>
              <a:rPr b="0" i="0" lang="en-US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(Babylon is modern day Iraq)</a:t>
            </a: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were the superpower at the time.</a:t>
            </a:r>
          </a:p>
          <a:p>
            <a:pPr lv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Char char="-"/>
            </a:pPr>
            <a:r>
              <a:rPr lang="en-US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 Nebuchadnezzar II laid siege to Jerusalem, culminating with the destruction of the city and temple in 587 B.C</a:t>
            </a:r>
          </a:p>
          <a:p>
            <a:pPr lv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-US">
                <a:solidFill>
                  <a:srgbClr val="FFFFFF"/>
                </a:solidFill>
              </a:rPr>
              <a:t>Jewish Diaspora - many were forced into exile, some were allowed to stay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Shape 7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447800"/>
            <a:ext cx="4343400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953000" y="4192587"/>
            <a:ext cx="3079749" cy="1465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0" i="0" lang="en-US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Babylon was famous for its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 – these hanging gardens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were part of that.  In the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background you can see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Tower of Babel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-2215650" y="1195750"/>
            <a:ext cx="67524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Fall of Babylon (539 B.C.)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The fall of Babylon is the term associated with the end of the Neo-Babylonian Empire after it was conquered in 539 B.C.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                          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Cyrus the Great, ruler of the Persian Empire, led the invasion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Babylonia became a colony of the Persian Empire, and Cyrus the Great became the legitimate successor</a:t>
            </a: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300" y="1965849"/>
            <a:ext cx="4490825" cy="31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Cyrus the Great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Cyrus the Great and the Persians had a different view of governing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They believed it was better to let conquered people’s (like the Babylonians) keep their religious and cultural traditions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Cyrus’s policy was to allow people exiled by the Babylonians to return to their homelands, rebuild, and reinstitute their forms of worship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750" y="224672"/>
            <a:ext cx="3505200" cy="16526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9750" y="1985425"/>
            <a:ext cx="35052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Jerusalem Restored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From 538 - 430 B.C., may Jewish people returned to Judea, restored Jerusalem and rebuilt the Temple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Cyrus the Great actually decreed that the Jewish Temple was to be rebuilt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Jews that remained in Mesopotamia enjoyed prosperity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The rise of Cyrus and the Fall of Babylon were viewed as the work of God by the Jews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Historical narratives (Ezra, Nehemiah, Esther)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-US" sz="1800">
                <a:solidFill>
                  <a:srgbClr val="FFFFFF"/>
                </a:solidFill>
              </a:rPr>
              <a:t>Jews lived without interference for the next 200 years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025" y="480575"/>
            <a:ext cx="423862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